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912" r:id="rId4"/>
    <p:sldId id="852" r:id="rId5"/>
    <p:sldId id="853" r:id="rId6"/>
    <p:sldId id="854" r:id="rId7"/>
    <p:sldId id="917" r:id="rId8"/>
    <p:sldId id="918" r:id="rId9"/>
    <p:sldId id="928" r:id="rId10"/>
    <p:sldId id="573" r:id="rId11"/>
    <p:sldId id="911" r:id="rId12"/>
    <p:sldId id="866" r:id="rId13"/>
    <p:sldId id="871" r:id="rId14"/>
    <p:sldId id="867" r:id="rId15"/>
    <p:sldId id="869" r:id="rId16"/>
    <p:sldId id="668" r:id="rId17"/>
    <p:sldId id="649" r:id="rId18"/>
    <p:sldId id="919" r:id="rId19"/>
    <p:sldId id="875" r:id="rId20"/>
    <p:sldId id="761" r:id="rId21"/>
    <p:sldId id="872" r:id="rId22"/>
    <p:sldId id="923" r:id="rId23"/>
    <p:sldId id="856" r:id="rId24"/>
    <p:sldId id="838" r:id="rId25"/>
    <p:sldId id="924" r:id="rId26"/>
    <p:sldId id="925" r:id="rId27"/>
    <p:sldId id="857" r:id="rId28"/>
    <p:sldId id="913" r:id="rId29"/>
    <p:sldId id="914" r:id="rId30"/>
    <p:sldId id="907" r:id="rId31"/>
    <p:sldId id="916" r:id="rId32"/>
    <p:sldId id="927" r:id="rId33"/>
    <p:sldId id="929" r:id="rId34"/>
    <p:sldId id="930" r:id="rId35"/>
    <p:sldId id="931" r:id="rId36"/>
    <p:sldId id="932" r:id="rId37"/>
    <p:sldId id="933" r:id="rId38"/>
    <p:sldId id="934" r:id="rId39"/>
    <p:sldId id="935" r:id="rId40"/>
    <p:sldId id="936" r:id="rId41"/>
    <p:sldId id="937" r:id="rId42"/>
    <p:sldId id="938" r:id="rId43"/>
    <p:sldId id="939" r:id="rId44"/>
    <p:sldId id="941" r:id="rId45"/>
    <p:sldId id="940" r:id="rId46"/>
    <p:sldId id="942" r:id="rId4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AB0"/>
    <a:srgbClr val="0E4DFE"/>
    <a:srgbClr val="FF5050"/>
    <a:srgbClr val="FB7F03"/>
    <a:srgbClr val="996633"/>
    <a:srgbClr val="FC942C"/>
    <a:srgbClr val="628BFE"/>
    <a:srgbClr val="6165FF"/>
    <a:srgbClr val="F46234"/>
    <a:srgbClr val="4C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05/02/2024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138881" y="36576"/>
            <a:ext cx="85296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rgbClr val="FF0000"/>
                </a:solidFill>
                <a:latin typeface="Arial Black" panose="020B0A04020102020204" pitchFamily="34" charset="0"/>
              </a:rPr>
              <a:t>INICIO </a:t>
            </a:r>
            <a:r>
              <a:rPr lang="es-MX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DE ACTIVIDADES</a:t>
            </a:r>
            <a:endParaRPr lang="es-MX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s-MX" sz="5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5844737" y="547866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DICIEMBRE 2023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483315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TERMINACION TRABAJOS EN EL AREA DE CUMBRES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0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9899" y="217241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CONTINUACION TRABAJOS DE MANTENIMIENTO DE LOS REGISTROS DE MEDIA TENSION</a:t>
            </a:r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3737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7" y="0"/>
            <a:ext cx="5754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900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0"/>
            <a:ext cx="641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41554" y="218311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RONDINES </a:t>
            </a:r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PATRULLAJE 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475" y="2355299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</a:t>
            </a:r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8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1631" y="182184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9361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4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9102" y="1819296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LIMPIEZA</a:t>
            </a:r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AREA EXTERNA DEL CONDOMINIO</a:t>
            </a:r>
          </a:p>
          <a:p>
            <a:pPr algn="ctr"/>
            <a:r>
              <a:rPr lang="es-MX" sz="48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Luminiarias</a:t>
            </a:r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Nuevas</a:t>
            </a:r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4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44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0"/>
            <a:ext cx="632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0"/>
            <a:ext cx="621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3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7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9102" y="1819296"/>
            <a:ext cx="8974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COLOCACION DE LUMINARIAS NUEVAS EN EL AREA EXTERNA DEL CONDOMINIO</a:t>
            </a:r>
          </a:p>
          <a:p>
            <a:pPr algn="ctr"/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00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51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0"/>
            <a:ext cx="5516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2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07 at 4.46.3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7526" y="392661"/>
            <a:ext cx="2888170" cy="5295796"/>
          </a:xfrm>
          <a:prstGeom prst="rect">
            <a:avLst/>
          </a:prstGeom>
        </p:spPr>
      </p:pic>
      <p:pic>
        <p:nvPicPr>
          <p:cNvPr id="3" name="WhatsApp Video 2023-12-07 at 4.36.29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4713" y="392661"/>
            <a:ext cx="3027327" cy="55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88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19374" y="1654704"/>
            <a:ext cx="8974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INAUGURACION DE LUMINARIAS NUEVAS EN EL AREA EXTERNA DEL CONDOMINIO</a:t>
            </a:r>
          </a:p>
          <a:p>
            <a:pPr algn="ctr"/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70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7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0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9" y="0"/>
            <a:ext cx="659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0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74238" y="2276496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RIFA DE FIN DE AÑO Y CUMPLEAÑOS (NOM-35)</a:t>
            </a:r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99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65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1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7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8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5332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9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0819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3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89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53906</TotalTime>
  <Words>81</Words>
  <Application>Microsoft Office PowerPoint</Application>
  <PresentationFormat>Panorámica</PresentationFormat>
  <Paragraphs>15</Paragraphs>
  <Slides>46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478</cp:revision>
  <dcterms:created xsi:type="dcterms:W3CDTF">2019-04-30T23:24:35Z</dcterms:created>
  <dcterms:modified xsi:type="dcterms:W3CDTF">2024-02-06T02:04:38Z</dcterms:modified>
</cp:coreProperties>
</file>